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4" r:id="rId4"/>
    <p:sldId id="326" r:id="rId5"/>
    <p:sldId id="333" r:id="rId6"/>
    <p:sldId id="327" r:id="rId7"/>
    <p:sldId id="328" r:id="rId8"/>
    <p:sldId id="329" r:id="rId9"/>
    <p:sldId id="330" r:id="rId10"/>
    <p:sldId id="331" r:id="rId11"/>
    <p:sldId id="33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BC4D8-EED0-8060-1E62-D4DD6229F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ECD3B0-9574-FB68-76E0-DB71F8DC5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6588E-4ADE-4B5D-AEE0-58DEAFC1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1BA9B-5A60-A391-8EA0-BD595B2E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08758F-6151-AE07-3247-326797B6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5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9D0E0-C7A8-A351-28C6-98FC209F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31A2EC-FED6-0FA6-5170-3CF7E8D7B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39C8E6-E0E0-CB09-46AA-2333BCB0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08843-D883-5661-2FE9-6080C187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2A35F-E14D-9B67-17A6-C5FB9F95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ABFD7B-2BF4-2F66-204A-1EF5BC7D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3EBFAD-975C-472D-5978-214D22239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8C159-9C19-7F6A-9793-EDE88299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C9940-E3D9-0D61-7FFA-1D6CA442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A3F856-53F2-E3CE-1FA9-B974BF85C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5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05895-1078-4BAF-82A2-5C51B1DC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F646A-655A-31E2-F5AD-B2D1E171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DCF874-2F44-A110-3413-D8EA9DC5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F4A3A-C18A-1B98-E0F3-9A075E77E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52F9A-2CEB-4F3D-0EA1-F494C249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4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68AC5-9E12-A1F1-7E8B-4E8407B9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DFC8CE-C7FF-76DA-FC2E-E519F72B4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E2479B-8FF5-856D-363F-377CB8E6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51EAA0-88D3-06C1-6BE0-8369904D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665C22-BD2A-C193-A2D6-81B3B557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41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6CFBF-FF46-8EF4-17EA-284FD10F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E49A10-2C46-6B3B-35B3-295DFF44B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AF9D8E-D85C-1F01-7E4F-A9F1B2E44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0A244-320C-B770-463C-76519972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EFD3DD-6AFE-E6F4-B5AE-EE3F48EC9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EDD66D-A221-1341-18F7-E1372540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58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88FDE-9CB9-D4BB-D1E6-53512F06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38F0FD-0D4C-7B45-1B32-A15CFE6C0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591389-F433-5222-B293-8CD109789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C1BF7A-8727-323E-8FA5-8CFF2EAE4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3590B1-40BE-3D3E-F9C4-1C50D7F77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175F59-B6C9-7B47-B573-BF0DEEDCB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FC126D-8FAF-C5C4-6A99-7723DA80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815579-F36F-B3EF-C6D6-335A470A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97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AD1DF-0059-29F1-3970-E35581EB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6427CE-16D0-4528-5601-71A5FC12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659E49-D594-7C91-432B-635FCF6BB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BA9D55-78D8-A4BC-D83D-36867E293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527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A569A5-0CD0-427A-D92A-644796E0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7BF6-3CA1-2C15-3772-D4E24227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B2F356-86F4-A1A1-26FE-529EE5B2E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6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89CB3-CF17-FC7B-B4CB-7B80CA68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D73627-575C-85D7-1569-DD2735C27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166AC6-AF5B-41D7-05D6-EDB0B55C7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1E0AAF-40E4-665F-C68C-A42681E1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37E152-2CB7-0D80-A7CE-AC061FD9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1E4742-E8E1-9738-F5B8-22C65803D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4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D0762-85AA-FB23-5509-C87F48CB3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34C7F0-C614-C87F-8B3C-9B0A708C5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C3B19F-01E5-1649-37C2-D546616F1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1C4E03-99C2-F083-4908-EDCE60BD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C02500-2ED2-9800-F355-229147E5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28BF30-7C99-7934-E78A-EE368D8F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6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298CF3-49D0-41A1-2C22-1FB262591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1C861-1174-4B78-70DE-EC4591BCD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D1F51E-6EDC-B286-1EF4-BF3E8B295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62678-1C46-4141-9046-954E41CE757F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FD53DA-255A-56ED-F30F-BB0B2F5A5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5EB92-AA69-2090-29FC-D19CD2044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4309B-0248-4875-9AAC-EC1C1ABD90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21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19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AEEDA4-493E-C5B8-F9B4-F19A51300CFE}"/>
              </a:ext>
            </a:extLst>
          </p:cNvPr>
          <p:cNvCxnSpPr/>
          <p:nvPr/>
        </p:nvCxnSpPr>
        <p:spPr>
          <a:xfrm>
            <a:off x="195794" y="685800"/>
            <a:ext cx="118448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B858244-B9C4-1953-6929-1BEACEDC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35E1E5-63DE-1462-C208-87841AFC98A1}"/>
              </a:ext>
            </a:extLst>
          </p:cNvPr>
          <p:cNvSpPr/>
          <p:nvPr/>
        </p:nvSpPr>
        <p:spPr>
          <a:xfrm>
            <a:off x="5995987" y="7427119"/>
            <a:ext cx="757238" cy="176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35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AEEDA4-493E-C5B8-F9B4-F19A51300CFE}"/>
              </a:ext>
            </a:extLst>
          </p:cNvPr>
          <p:cNvCxnSpPr/>
          <p:nvPr/>
        </p:nvCxnSpPr>
        <p:spPr>
          <a:xfrm>
            <a:off x="195794" y="685800"/>
            <a:ext cx="118448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F5106F6-C75F-6F16-BC41-1049FC71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2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37C796-DA94-9B6A-205D-A27DD0DEF6B2}"/>
              </a:ext>
            </a:extLst>
          </p:cNvPr>
          <p:cNvSpPr/>
          <p:nvPr/>
        </p:nvSpPr>
        <p:spPr>
          <a:xfrm>
            <a:off x="0" y="79274"/>
            <a:ext cx="7188200" cy="5841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논문 읽는 팁</a:t>
            </a:r>
            <a:r>
              <a:rPr lang="en-US" altLang="ko-KR" sz="2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(?)</a:t>
            </a:r>
            <a:endParaRPr lang="ko-KR" altLang="en-US" sz="28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AEEDA4-493E-C5B8-F9B4-F19A51300CFE}"/>
              </a:ext>
            </a:extLst>
          </p:cNvPr>
          <p:cNvCxnSpPr/>
          <p:nvPr/>
        </p:nvCxnSpPr>
        <p:spPr>
          <a:xfrm>
            <a:off x="195794" y="685800"/>
            <a:ext cx="118448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D24BAA-BF5A-BB35-80D5-B9D1058BFAE7}"/>
              </a:ext>
            </a:extLst>
          </p:cNvPr>
          <p:cNvGrpSpPr/>
          <p:nvPr/>
        </p:nvGrpSpPr>
        <p:grpSpPr>
          <a:xfrm>
            <a:off x="-3174" y="742950"/>
            <a:ext cx="6477000" cy="6115050"/>
            <a:chOff x="0" y="742950"/>
            <a:chExt cx="6477000" cy="61150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D9D0C73-D0C6-77EA-3793-82C9A73E9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42950"/>
              <a:ext cx="6477000" cy="611505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A33097D-17A2-B636-E682-599CB21DAE55}"/>
                </a:ext>
              </a:extLst>
            </p:cNvPr>
            <p:cNvSpPr/>
            <p:nvPr/>
          </p:nvSpPr>
          <p:spPr>
            <a:xfrm>
              <a:off x="195793" y="922866"/>
              <a:ext cx="5197473" cy="2878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8ECE149-C45A-5D8F-BC2A-A7B8EABA726E}"/>
                </a:ext>
              </a:extLst>
            </p:cNvPr>
            <p:cNvSpPr/>
            <p:nvPr/>
          </p:nvSpPr>
          <p:spPr>
            <a:xfrm>
              <a:off x="5847823" y="1828799"/>
              <a:ext cx="540807" cy="28786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209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AEEDA4-493E-C5B8-F9B4-F19A51300CFE}"/>
              </a:ext>
            </a:extLst>
          </p:cNvPr>
          <p:cNvCxnSpPr/>
          <p:nvPr/>
        </p:nvCxnSpPr>
        <p:spPr>
          <a:xfrm>
            <a:off x="195794" y="685800"/>
            <a:ext cx="118448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23A4E7B-48FE-43C2-9A67-9780E31E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4623" y="8794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2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AEEDA4-493E-C5B8-F9B4-F19A51300CFE}"/>
              </a:ext>
            </a:extLst>
          </p:cNvPr>
          <p:cNvCxnSpPr/>
          <p:nvPr/>
        </p:nvCxnSpPr>
        <p:spPr>
          <a:xfrm>
            <a:off x="195794" y="685800"/>
            <a:ext cx="118448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DEB438F-0F40-F1B9-B77C-C59ABA17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4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AEEDA4-493E-C5B8-F9B4-F19A51300CFE}"/>
              </a:ext>
            </a:extLst>
          </p:cNvPr>
          <p:cNvCxnSpPr/>
          <p:nvPr/>
        </p:nvCxnSpPr>
        <p:spPr>
          <a:xfrm>
            <a:off x="195794" y="685800"/>
            <a:ext cx="118448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9AB6C81-C346-9A11-67BC-542EE9EA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7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AEEDA4-493E-C5B8-F9B4-F19A51300CFE}"/>
              </a:ext>
            </a:extLst>
          </p:cNvPr>
          <p:cNvCxnSpPr/>
          <p:nvPr/>
        </p:nvCxnSpPr>
        <p:spPr>
          <a:xfrm>
            <a:off x="195794" y="685800"/>
            <a:ext cx="118448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F667B67-62FF-29FA-4BF2-1658E7D41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96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AEEDA4-493E-C5B8-F9B4-F19A51300CFE}"/>
              </a:ext>
            </a:extLst>
          </p:cNvPr>
          <p:cNvCxnSpPr/>
          <p:nvPr/>
        </p:nvCxnSpPr>
        <p:spPr>
          <a:xfrm>
            <a:off x="195794" y="685800"/>
            <a:ext cx="118448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16EE459-1DD3-14EA-688A-ED28A2B5B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6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AEEDA4-493E-C5B8-F9B4-F19A51300CFE}"/>
              </a:ext>
            </a:extLst>
          </p:cNvPr>
          <p:cNvCxnSpPr/>
          <p:nvPr/>
        </p:nvCxnSpPr>
        <p:spPr>
          <a:xfrm>
            <a:off x="195794" y="685800"/>
            <a:ext cx="118448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C342C0F-9E2C-1A55-D6F1-3D329B507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CAEEDA4-493E-C5B8-F9B4-F19A51300CFE}"/>
              </a:ext>
            </a:extLst>
          </p:cNvPr>
          <p:cNvCxnSpPr/>
          <p:nvPr/>
        </p:nvCxnSpPr>
        <p:spPr>
          <a:xfrm>
            <a:off x="195794" y="685800"/>
            <a:ext cx="118448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F113504-0E32-7623-06BD-B9A1639F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59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5</Words>
  <Application>Microsoft Office PowerPoint</Application>
  <PresentationFormat>와이드스크린</PresentationFormat>
  <Paragraphs>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to Sequence Learning with Neural Networks</dc:title>
  <dc:creator>김 재형</dc:creator>
  <cp:lastModifiedBy>김 재형</cp:lastModifiedBy>
  <cp:revision>48</cp:revision>
  <dcterms:created xsi:type="dcterms:W3CDTF">2023-04-01T07:38:30Z</dcterms:created>
  <dcterms:modified xsi:type="dcterms:W3CDTF">2023-05-15T07:20:02Z</dcterms:modified>
</cp:coreProperties>
</file>